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62" r:id="rId7"/>
    <p:sldId id="261" r:id="rId8"/>
    <p:sldId id="264" r:id="rId9"/>
    <p:sldId id="265" r:id="rId10"/>
    <p:sldId id="266" r:id="rId1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074" autoAdjust="0"/>
    <p:restoredTop sz="94660"/>
  </p:normalViewPr>
  <p:slideViewPr>
    <p:cSldViewPr snapToGrid="0">
      <p:cViewPr varScale="1">
        <p:scale>
          <a:sx n="48" d="100"/>
          <a:sy n="48" d="100"/>
        </p:scale>
        <p:origin x="42"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fld id="{D62231B6-DB95-4277-ACCA-1CB7230EC98C}" type="datetimeFigureOut">
              <a:rPr lang="es-AR" smtClean="0"/>
              <a:t>25/8/2021</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2258396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62231B6-DB95-4277-ACCA-1CB7230EC98C}" type="datetimeFigureOut">
              <a:rPr lang="es-AR" smtClean="0"/>
              <a:t>25/8/2021</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3050773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62231B6-DB95-4277-ACCA-1CB7230EC98C}" type="datetimeFigureOut">
              <a:rPr lang="es-AR" smtClean="0"/>
              <a:t>25/8/2021</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324838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D62231B6-DB95-4277-ACCA-1CB7230EC98C}" type="datetimeFigureOut">
              <a:rPr lang="es-AR" smtClean="0"/>
              <a:t>25/8/2021</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309426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62231B6-DB95-4277-ACCA-1CB7230EC98C}" type="datetimeFigureOut">
              <a:rPr lang="es-AR" smtClean="0"/>
              <a:t>25/8/2021</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412656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D62231B6-DB95-4277-ACCA-1CB7230EC98C}" type="datetimeFigureOut">
              <a:rPr lang="es-AR" smtClean="0"/>
              <a:t>25/8/2021</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381121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D62231B6-DB95-4277-ACCA-1CB7230EC98C}" type="datetimeFigureOut">
              <a:rPr lang="es-AR" smtClean="0"/>
              <a:t>25/8/2021</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301769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D62231B6-DB95-4277-ACCA-1CB7230EC98C}" type="datetimeFigureOut">
              <a:rPr lang="es-AR" smtClean="0"/>
              <a:t>25/8/2021</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102401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2231B6-DB95-4277-ACCA-1CB7230EC98C}" type="datetimeFigureOut">
              <a:rPr lang="es-AR" smtClean="0"/>
              <a:t>25/8/2021</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48891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62231B6-DB95-4277-ACCA-1CB7230EC98C}" type="datetimeFigureOut">
              <a:rPr lang="es-AR" smtClean="0"/>
              <a:t>25/8/2021</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1180966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62231B6-DB95-4277-ACCA-1CB7230EC98C}" type="datetimeFigureOut">
              <a:rPr lang="es-AR" smtClean="0"/>
              <a:t>25/8/2021</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6AE17381-EBE8-4A91-A1C1-56E6B1329838}" type="slidenum">
              <a:rPr lang="es-AR" smtClean="0"/>
              <a:t>‹Nº›</a:t>
            </a:fld>
            <a:endParaRPr lang="es-AR"/>
          </a:p>
        </p:txBody>
      </p:sp>
    </p:spTree>
    <p:extLst>
      <p:ext uri="{BB962C8B-B14F-4D97-AF65-F5344CB8AC3E}">
        <p14:creationId xmlns:p14="http://schemas.microsoft.com/office/powerpoint/2010/main" val="2231246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231B6-DB95-4277-ACCA-1CB7230EC98C}" type="datetimeFigureOut">
              <a:rPr lang="es-AR" smtClean="0"/>
              <a:t>25/8/2021</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17381-EBE8-4A91-A1C1-56E6B1329838}" type="slidenum">
              <a:rPr lang="es-AR" smtClean="0"/>
              <a:t>‹Nº›</a:t>
            </a:fld>
            <a:endParaRPr lang="es-AR"/>
          </a:p>
        </p:txBody>
      </p:sp>
    </p:spTree>
    <p:extLst>
      <p:ext uri="{BB962C8B-B14F-4D97-AF65-F5344CB8AC3E}">
        <p14:creationId xmlns:p14="http://schemas.microsoft.com/office/powerpoint/2010/main" val="3382225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dirty="0" smtClean="0">
                <a:latin typeface="+mn-lt"/>
              </a:rPr>
              <a:t>ISLA  ZARATE </a:t>
            </a:r>
            <a:endParaRPr lang="es-AR" b="1" dirty="0">
              <a:latin typeface="+mn-lt"/>
            </a:endParaRPr>
          </a:p>
        </p:txBody>
      </p:sp>
      <p:sp>
        <p:nvSpPr>
          <p:cNvPr id="3" name="Marcador de contenido 2"/>
          <p:cNvSpPr>
            <a:spLocks noGrp="1"/>
          </p:cNvSpPr>
          <p:nvPr>
            <p:ph idx="1"/>
          </p:nvPr>
        </p:nvSpPr>
        <p:spPr/>
        <p:txBody>
          <a:bodyPr>
            <a:normAutofit fontScale="85000" lnSpcReduction="10000"/>
          </a:bodyPr>
          <a:lstStyle/>
          <a:p>
            <a:r>
              <a:rPr lang="es-AR" dirty="0"/>
              <a:t>60  </a:t>
            </a:r>
            <a:r>
              <a:rPr lang="es-AR" dirty="0" err="1"/>
              <a:t>hectares</a:t>
            </a:r>
            <a:r>
              <a:rPr lang="es-AR" dirty="0"/>
              <a:t>  de la  Isla  Zarate  serian  el  lugar de encuentro  de  los  socios  del  Yacht club  Argentino .Su acceso por  el  Canal  Emilio  Mitre Km42,7  y  su distancia casi  equitativa  entre  la  sede  de  San  Fernando  y la  sede  de  </a:t>
            </a:r>
            <a:r>
              <a:rPr lang="es-AR" dirty="0" err="1"/>
              <a:t>Darsena</a:t>
            </a:r>
            <a:r>
              <a:rPr lang="es-AR" dirty="0"/>
              <a:t>  Norte  hacen que la  misma  sea muy importante en nuestra vida náutica, no solo como lugar de esparcimiento los fines de semana, sino también como una sede más de nuestro querido club</a:t>
            </a:r>
            <a:r>
              <a:rPr lang="es-AR" dirty="0" smtClean="0"/>
              <a:t>.</a:t>
            </a:r>
          </a:p>
          <a:p>
            <a:r>
              <a:rPr lang="es-AR" dirty="0" smtClean="0"/>
              <a:t> Durante  el año  2020 se  continuaron  las  obras  ,  </a:t>
            </a:r>
            <a:r>
              <a:rPr lang="es-AR" dirty="0"/>
              <a:t>con  la premisa y  el   compromiso fundamental que las mismas estén acotadas a una ocupación mínima del predio manteniendo el resto como un “Área Natural Protegida” y con el objetivo de poder mejorar las posibilidades de uso del sector destinado a la visita por parte de los  socios, se construyo en  el  predio que s e  utilizara (7.000mt2) un albardón perimetral dotado de una válvula (</a:t>
            </a:r>
            <a:r>
              <a:rPr lang="es-AR" dirty="0" err="1"/>
              <a:t>clapeta</a:t>
            </a:r>
            <a:r>
              <a:rPr lang="es-AR" dirty="0"/>
              <a:t>) que no permite que el agua entre al reciento en condiciones de marea alta , debido a  que  con  el paso del tiempo el original mas  pequeño se fue erosionando.</a:t>
            </a:r>
          </a:p>
          <a:p>
            <a:endParaRPr lang="es-AR" dirty="0"/>
          </a:p>
          <a:p>
            <a:endParaRPr lang="es-AR" dirty="0"/>
          </a:p>
        </p:txBody>
      </p:sp>
      <p:pic>
        <p:nvPicPr>
          <p:cNvPr id="4" name="Imagen 3"/>
          <p:cNvPicPr>
            <a:picLocks noChangeAspect="1"/>
          </p:cNvPicPr>
          <p:nvPr/>
        </p:nvPicPr>
        <p:blipFill>
          <a:blip r:embed="rId2"/>
          <a:stretch>
            <a:fillRect/>
          </a:stretch>
        </p:blipFill>
        <p:spPr>
          <a:xfrm>
            <a:off x="10012524" y="230187"/>
            <a:ext cx="1798476" cy="743847"/>
          </a:xfrm>
          <a:prstGeom prst="rect">
            <a:avLst/>
          </a:prstGeom>
        </p:spPr>
      </p:pic>
    </p:spTree>
    <p:extLst>
      <p:ext uri="{BB962C8B-B14F-4D97-AF65-F5344CB8AC3E}">
        <p14:creationId xmlns:p14="http://schemas.microsoft.com/office/powerpoint/2010/main" val="406812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2417832"/>
          </a:xfrm>
        </p:spPr>
        <p:txBody>
          <a:bodyPr>
            <a:normAutofit/>
          </a:bodyPr>
          <a:lstStyle/>
          <a:p>
            <a:pPr algn="ctr"/>
            <a:r>
              <a:rPr lang="es-AR" b="1" dirty="0" smtClean="0">
                <a:latin typeface="+mn-lt"/>
              </a:rPr>
              <a:t>LOS  ESPERAMOS  EL  DIA  25 DE  SETIEMBRE</a:t>
            </a:r>
            <a:br>
              <a:rPr lang="es-AR" b="1" dirty="0" smtClean="0">
                <a:latin typeface="+mn-lt"/>
              </a:rPr>
            </a:br>
            <a:r>
              <a:rPr lang="es-AR" b="1" dirty="0" smtClean="0">
                <a:latin typeface="+mn-lt"/>
              </a:rPr>
              <a:t>Hermanos  Chillado </a:t>
            </a:r>
            <a:r>
              <a:rPr lang="es-AR" b="1" dirty="0" err="1" smtClean="0">
                <a:latin typeface="+mn-lt"/>
              </a:rPr>
              <a:t>Biaus</a:t>
            </a:r>
            <a:r>
              <a:rPr lang="es-AR" b="1" dirty="0" smtClean="0">
                <a:latin typeface="+mn-lt"/>
              </a:rPr>
              <a:t/>
            </a:r>
            <a:br>
              <a:rPr lang="es-AR" b="1" dirty="0" smtClean="0">
                <a:latin typeface="+mn-lt"/>
              </a:rPr>
            </a:br>
            <a:r>
              <a:rPr lang="es-AR" b="1" dirty="0" smtClean="0"/>
              <a:t> </a:t>
            </a:r>
            <a:endParaRPr lang="es-AR" b="1" dirty="0"/>
          </a:p>
        </p:txBody>
      </p:sp>
      <p:pic>
        <p:nvPicPr>
          <p:cNvPr id="5" name="Marcador de contenido 4"/>
          <p:cNvPicPr>
            <a:picLocks noGrp="1" noChangeAspect="1"/>
          </p:cNvPicPr>
          <p:nvPr>
            <p:ph idx="1"/>
          </p:nvPr>
        </p:nvPicPr>
        <p:blipFill>
          <a:blip r:embed="rId2"/>
          <a:stretch>
            <a:fillRect/>
          </a:stretch>
        </p:blipFill>
        <p:spPr>
          <a:xfrm>
            <a:off x="5196762" y="3665985"/>
            <a:ext cx="1798476" cy="670618"/>
          </a:xfrm>
          <a:prstGeom prst="rect">
            <a:avLst/>
          </a:prstGeom>
        </p:spPr>
      </p:pic>
      <p:pic>
        <p:nvPicPr>
          <p:cNvPr id="4" name="Imagen 3"/>
          <p:cNvPicPr>
            <a:picLocks noChangeAspect="1"/>
          </p:cNvPicPr>
          <p:nvPr/>
        </p:nvPicPr>
        <p:blipFill>
          <a:blip r:embed="rId3"/>
          <a:stretch>
            <a:fillRect/>
          </a:stretch>
        </p:blipFill>
        <p:spPr>
          <a:xfrm>
            <a:off x="3142136" y="2062303"/>
            <a:ext cx="5481342" cy="4114660"/>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2"/>
          <a:stretch>
            <a:fillRect/>
          </a:stretch>
        </p:blipFill>
        <p:spPr>
          <a:xfrm>
            <a:off x="10206084" y="5841654"/>
            <a:ext cx="1798476" cy="670618"/>
          </a:xfrm>
          <a:prstGeom prst="rect">
            <a:avLst/>
          </a:prstGeom>
        </p:spPr>
      </p:pic>
    </p:spTree>
    <p:extLst>
      <p:ext uri="{BB962C8B-B14F-4D97-AF65-F5344CB8AC3E}">
        <p14:creationId xmlns:p14="http://schemas.microsoft.com/office/powerpoint/2010/main" val="263941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197547" y="317017"/>
            <a:ext cx="1798476" cy="670618"/>
          </a:xfrm>
          <a:prstGeom prst="rect">
            <a:avLst/>
          </a:prstGeom>
        </p:spPr>
      </p:pic>
      <p:sp>
        <p:nvSpPr>
          <p:cNvPr id="2" name="Título 1"/>
          <p:cNvSpPr>
            <a:spLocks noGrp="1"/>
          </p:cNvSpPr>
          <p:nvPr>
            <p:ph type="title"/>
          </p:nvPr>
        </p:nvSpPr>
        <p:spPr/>
        <p:txBody>
          <a:bodyPr/>
          <a:lstStyle/>
          <a:p>
            <a:endParaRPr lang="es-AR" dirty="0"/>
          </a:p>
        </p:txBody>
      </p:sp>
      <p:sp>
        <p:nvSpPr>
          <p:cNvPr id="3" name="Marcador de contenido 2"/>
          <p:cNvSpPr>
            <a:spLocks noGrp="1"/>
          </p:cNvSpPr>
          <p:nvPr>
            <p:ph idx="1"/>
          </p:nvPr>
        </p:nvSpPr>
        <p:spPr/>
        <p:txBody>
          <a:bodyPr/>
          <a:lstStyle/>
          <a:p>
            <a:r>
              <a:rPr lang="es-AR" dirty="0"/>
              <a:t>Conjuntamente con el albardón, se dejó preparado un continente de 600 metros cuadrados destinado a recibir arena generando  una  playa  para  el  disfrute del  rio .</a:t>
            </a:r>
          </a:p>
          <a:p>
            <a:r>
              <a:rPr lang="es-AR" dirty="0"/>
              <a:t>Se  trabajo   arduamente para  poder  cumplir  con  la  primera  etapa para  la  misma  se  conto  con   un  grupo  de  socios  quienes  en  forma  desinteresada  </a:t>
            </a:r>
            <a:r>
              <a:rPr lang="es-AR" b="1" dirty="0"/>
              <a:t>colaboraron económicamente</a:t>
            </a:r>
            <a:r>
              <a:rPr lang="es-AR" dirty="0"/>
              <a:t> </a:t>
            </a:r>
          </a:p>
        </p:txBody>
      </p:sp>
    </p:spTree>
    <p:extLst>
      <p:ext uri="{BB962C8B-B14F-4D97-AF65-F5344CB8AC3E}">
        <p14:creationId xmlns:p14="http://schemas.microsoft.com/office/powerpoint/2010/main" val="140828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b="1" dirty="0" smtClean="0">
                <a:latin typeface="+mn-lt"/>
              </a:rPr>
              <a:t>Obras </a:t>
            </a:r>
            <a:endParaRPr lang="es-AR" b="1" dirty="0">
              <a:latin typeface="+mn-lt"/>
            </a:endParaRPr>
          </a:p>
        </p:txBody>
      </p:sp>
      <p:sp>
        <p:nvSpPr>
          <p:cNvPr id="10" name="Rectángulo 9"/>
          <p:cNvSpPr/>
          <p:nvPr/>
        </p:nvSpPr>
        <p:spPr>
          <a:xfrm>
            <a:off x="981635" y="1990166"/>
            <a:ext cx="10152530" cy="4636910"/>
          </a:xfrm>
          <a:prstGeom prst="rect">
            <a:avLst/>
          </a:prstGeom>
        </p:spPr>
        <p:txBody>
          <a:bodyPr wrap="square">
            <a:spAutoFit/>
          </a:bodyPr>
          <a:lstStyle/>
          <a:p>
            <a:pPr marL="342900" indent="-342900">
              <a:lnSpc>
                <a:spcPct val="107000"/>
              </a:lnSpc>
              <a:spcAft>
                <a:spcPts val="0"/>
              </a:spcAft>
              <a:buFont typeface="Arial" panose="020B0604020202020204" pitchFamily="34" charset="0"/>
              <a:buChar char="•"/>
            </a:pPr>
            <a:r>
              <a:rPr lang="es-AR" sz="2000" dirty="0" err="1">
                <a:ea typeface="Calibri" panose="020F0502020204030204" pitchFamily="34" charset="0"/>
                <a:cs typeface="Times New Roman" panose="02020603050405020304" pitchFamily="18" charset="0"/>
              </a:rPr>
              <a:t>Construccion</a:t>
            </a:r>
            <a:r>
              <a:rPr lang="es-AR" sz="2000" dirty="0">
                <a:ea typeface="Calibri" panose="020F0502020204030204" pitchFamily="34" charset="0"/>
                <a:cs typeface="Times New Roman" panose="02020603050405020304" pitchFamily="18" charset="0"/>
              </a:rPr>
              <a:t>  de un  quincho con  baño  y  pañol  sobre  una  base  solida de  7  metros  por  9 con pilotes de madera creosotada  gruesos</a:t>
            </a:r>
          </a:p>
          <a:p>
            <a:pPr marL="285750" indent="-285750">
              <a:lnSpc>
                <a:spcPct val="107000"/>
              </a:lnSpc>
              <a:spcAft>
                <a:spcPts val="0"/>
              </a:spcAft>
              <a:buFont typeface="Arial" panose="020B0604020202020204" pitchFamily="34" charset="0"/>
              <a:buChar char="•"/>
            </a:pPr>
            <a:r>
              <a:rPr lang="es-AR" sz="2000" dirty="0" smtClean="0">
                <a:ea typeface="Calibri" panose="020F0502020204030204" pitchFamily="34" charset="0"/>
                <a:cs typeface="Times New Roman" panose="02020603050405020304" pitchFamily="18" charset="0"/>
              </a:rPr>
              <a:t>Colocación </a:t>
            </a:r>
            <a:r>
              <a:rPr lang="es-AR" sz="2000" dirty="0">
                <a:ea typeface="Calibri" panose="020F0502020204030204" pitchFamily="34" charset="0"/>
                <a:cs typeface="Times New Roman" panose="02020603050405020304" pitchFamily="18" charset="0"/>
              </a:rPr>
              <a:t>sobre el </a:t>
            </a:r>
            <a:r>
              <a:rPr lang="es-AR" sz="2000" dirty="0" err="1">
                <a:ea typeface="Calibri" panose="020F0502020204030204" pitchFamily="34" charset="0"/>
                <a:cs typeface="Times New Roman" panose="02020603050405020304" pitchFamily="18" charset="0"/>
              </a:rPr>
              <a:t>deck</a:t>
            </a:r>
            <a:r>
              <a:rPr lang="es-AR" sz="2000" dirty="0">
                <a:ea typeface="Calibri" panose="020F0502020204030204" pitchFamily="34" charset="0"/>
                <a:cs typeface="Times New Roman" panose="02020603050405020304" pitchFamily="18" charset="0"/>
              </a:rPr>
              <a:t> del quincho, del horno </a:t>
            </a:r>
            <a:r>
              <a:rPr lang="es-AR" sz="2000" dirty="0" err="1" smtClean="0">
                <a:ea typeface="Calibri" panose="020F0502020204030204" pitchFamily="34" charset="0"/>
                <a:cs typeface="Times New Roman" panose="02020603050405020304" pitchFamily="18" charset="0"/>
              </a:rPr>
              <a:t>Tromen</a:t>
            </a:r>
            <a:r>
              <a:rPr lang="es-AR" sz="2000" dirty="0" smtClean="0">
                <a:ea typeface="Calibri" panose="020F0502020204030204" pitchFamily="34" charset="0"/>
                <a:cs typeface="Times New Roman" panose="02020603050405020304" pitchFamily="18" charset="0"/>
              </a:rPr>
              <a:t> y  de las nuevas </a:t>
            </a:r>
            <a:r>
              <a:rPr lang="es-AR" sz="2000" dirty="0">
                <a:ea typeface="Calibri" panose="020F0502020204030204" pitchFamily="34" charset="0"/>
                <a:cs typeface="Times New Roman" panose="02020603050405020304" pitchFamily="18" charset="0"/>
              </a:rPr>
              <a:t>mesas y bancos donados </a:t>
            </a:r>
            <a:r>
              <a:rPr lang="es-AR" sz="2000" dirty="0" smtClean="0">
                <a:ea typeface="Calibri" panose="020F0502020204030204" pitchFamily="34" charset="0"/>
                <a:cs typeface="Times New Roman" panose="02020603050405020304" pitchFamily="18" charset="0"/>
              </a:rPr>
              <a:t> </a:t>
            </a:r>
            <a:endParaRPr lang="es-AR" sz="2000" dirty="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s-AR" sz="2000" dirty="0">
                <a:ea typeface="Calibri" panose="020F0502020204030204" pitchFamily="34" charset="0"/>
                <a:cs typeface="Times New Roman" panose="02020603050405020304" pitchFamily="18" charset="0"/>
              </a:rPr>
              <a:t> </a:t>
            </a:r>
            <a:r>
              <a:rPr lang="es-AR" sz="2000" dirty="0" smtClean="0">
                <a:ea typeface="Calibri" panose="020F0502020204030204" pitchFamily="34" charset="0"/>
                <a:cs typeface="Times New Roman" panose="02020603050405020304" pitchFamily="18" charset="0"/>
              </a:rPr>
              <a:t>Colocación </a:t>
            </a:r>
            <a:r>
              <a:rPr lang="es-AR" sz="2000" dirty="0">
                <a:ea typeface="Calibri" panose="020F0502020204030204" pitchFamily="34" charset="0"/>
                <a:cs typeface="Times New Roman" panose="02020603050405020304" pitchFamily="18" charset="0"/>
              </a:rPr>
              <a:t>de escalera que une muelle principal con el </a:t>
            </a:r>
            <a:r>
              <a:rPr lang="es-AR" sz="2000" dirty="0" smtClean="0">
                <a:ea typeface="Calibri" panose="020F0502020204030204" pitchFamily="34" charset="0"/>
                <a:cs typeface="Times New Roman" panose="02020603050405020304" pitchFamily="18" charset="0"/>
              </a:rPr>
              <a:t>quincho .</a:t>
            </a:r>
            <a:endParaRPr lang="es-AR" sz="2000" dirty="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s-AR" sz="2000" dirty="0" smtClean="0">
                <a:ea typeface="Calibri" panose="020F0502020204030204" pitchFamily="34" charset="0"/>
                <a:cs typeface="Times New Roman" panose="02020603050405020304" pitchFamily="18" charset="0"/>
              </a:rPr>
              <a:t>Instalación </a:t>
            </a:r>
            <a:r>
              <a:rPr lang="es-AR" sz="2000" dirty="0">
                <a:ea typeface="Calibri" panose="020F0502020204030204" pitchFamily="34" charset="0"/>
                <a:cs typeface="Times New Roman" panose="02020603050405020304" pitchFamily="18" charset="0"/>
              </a:rPr>
              <a:t>eléctrica, realizada  por un  consocio ,también  </a:t>
            </a:r>
            <a:r>
              <a:rPr lang="es-AR" sz="2000" dirty="0" smtClean="0">
                <a:ea typeface="Calibri" panose="020F0502020204030204" pitchFamily="34" charset="0"/>
                <a:cs typeface="Times New Roman" panose="02020603050405020304" pitchFamily="18" charset="0"/>
              </a:rPr>
              <a:t>fueron donados por</a:t>
            </a:r>
            <a:r>
              <a:rPr lang="es-AR" sz="2000" dirty="0">
                <a:ea typeface="Calibri" panose="020F0502020204030204" pitchFamily="34" charset="0"/>
                <a:cs typeface="Times New Roman" panose="02020603050405020304" pitchFamily="18" charset="0"/>
              </a:rPr>
              <a:t> </a:t>
            </a:r>
            <a:r>
              <a:rPr lang="es-AR" sz="2000" dirty="0" smtClean="0">
                <a:ea typeface="Calibri" panose="020F0502020204030204" pitchFamily="34" charset="0"/>
                <a:cs typeface="Times New Roman" panose="02020603050405020304" pitchFamily="18" charset="0"/>
              </a:rPr>
              <a:t> </a:t>
            </a:r>
            <a:r>
              <a:rPr lang="es-AR" sz="2000" dirty="0" smtClean="0">
                <a:ea typeface="Calibri" panose="020F0502020204030204" pitchFamily="34" charset="0"/>
                <a:cs typeface="Times New Roman" panose="02020603050405020304" pitchFamily="18" charset="0"/>
              </a:rPr>
              <a:t>socios </a:t>
            </a:r>
            <a:r>
              <a:rPr lang="es-AR" sz="2000" dirty="0">
                <a:ea typeface="Calibri" panose="020F0502020204030204" pitchFamily="34" charset="0"/>
                <a:cs typeface="Times New Roman" panose="02020603050405020304" pitchFamily="18" charset="0"/>
              </a:rPr>
              <a:t>(Panel solar, baterías de gel convertidos 12/220 de 300v y regulados de voltaje)</a:t>
            </a:r>
          </a:p>
          <a:p>
            <a:pPr marL="285750" indent="-285750">
              <a:lnSpc>
                <a:spcPct val="107000"/>
              </a:lnSpc>
              <a:spcAft>
                <a:spcPts val="0"/>
              </a:spcAft>
              <a:buFont typeface="Arial" panose="020B0604020202020204" pitchFamily="34" charset="0"/>
              <a:buChar char="•"/>
            </a:pPr>
            <a:r>
              <a:rPr lang="es-AR" sz="2000" dirty="0" err="1" smtClean="0">
                <a:ea typeface="Calibri" panose="020F0502020204030204" pitchFamily="34" charset="0"/>
                <a:cs typeface="Times New Roman" panose="02020603050405020304" pitchFamily="18" charset="0"/>
              </a:rPr>
              <a:t>Confeccion</a:t>
            </a:r>
            <a:r>
              <a:rPr lang="es-AR" sz="2000" dirty="0" smtClean="0">
                <a:ea typeface="Calibri" panose="020F0502020204030204" pitchFamily="34" charset="0"/>
                <a:cs typeface="Times New Roman" panose="02020603050405020304" pitchFamily="18" charset="0"/>
              </a:rPr>
              <a:t> </a:t>
            </a:r>
            <a:r>
              <a:rPr lang="es-AR" sz="2000" dirty="0">
                <a:ea typeface="Calibri" panose="020F0502020204030204" pitchFamily="34" charset="0"/>
                <a:cs typeface="Times New Roman" panose="02020603050405020304" pitchFamily="18" charset="0"/>
              </a:rPr>
              <a:t>y  entrega  del reglamento de convivencia en la Isla </a:t>
            </a:r>
            <a:r>
              <a:rPr lang="es-AR" sz="2000" dirty="0" smtClean="0">
                <a:ea typeface="Calibri" panose="020F0502020204030204" pitchFamily="34" charset="0"/>
                <a:cs typeface="Times New Roman" panose="02020603050405020304" pitchFamily="18" charset="0"/>
              </a:rPr>
              <a:t> </a:t>
            </a:r>
            <a:endParaRPr lang="es-AR" sz="2000" dirty="0">
              <a:ea typeface="Calibri" panose="020F0502020204030204" pitchFamily="34" charset="0"/>
              <a:cs typeface="Times New Roman" panose="02020603050405020304" pitchFamily="18" charset="0"/>
            </a:endParaRPr>
          </a:p>
          <a:p>
            <a:pPr marL="285750" indent="-285750">
              <a:lnSpc>
                <a:spcPct val="107000"/>
              </a:lnSpc>
              <a:spcAft>
                <a:spcPts val="0"/>
              </a:spcAft>
              <a:buFont typeface="Arial" panose="020B0604020202020204" pitchFamily="34" charset="0"/>
              <a:buChar char="•"/>
            </a:pPr>
            <a:r>
              <a:rPr lang="es-AR" sz="2000" dirty="0" err="1" smtClean="0">
                <a:ea typeface="Calibri" panose="020F0502020204030204" pitchFamily="34" charset="0"/>
                <a:cs typeface="Times New Roman" panose="02020603050405020304" pitchFamily="18" charset="0"/>
              </a:rPr>
              <a:t>Tambien</a:t>
            </a:r>
            <a:r>
              <a:rPr lang="es-AR" sz="2000" dirty="0" smtClean="0">
                <a:ea typeface="Calibri" panose="020F0502020204030204" pitchFamily="34" charset="0"/>
                <a:cs typeface="Times New Roman" panose="02020603050405020304" pitchFamily="18" charset="0"/>
              </a:rPr>
              <a:t>  </a:t>
            </a:r>
            <a:r>
              <a:rPr lang="es-AR" sz="2000" dirty="0">
                <a:ea typeface="Calibri" panose="020F0502020204030204" pitchFamily="34" charset="0"/>
                <a:cs typeface="Times New Roman" panose="02020603050405020304" pitchFamily="18" charset="0"/>
              </a:rPr>
              <a:t>se  cuenta con  1  </a:t>
            </a:r>
            <a:r>
              <a:rPr lang="es-AR" sz="2000" dirty="0" err="1">
                <a:ea typeface="Calibri" panose="020F0502020204030204" pitchFamily="34" charset="0"/>
                <a:cs typeface="Times New Roman" panose="02020603050405020304" pitchFamily="18" charset="0"/>
              </a:rPr>
              <a:t>Optimist</a:t>
            </a:r>
            <a:r>
              <a:rPr lang="es-AR" sz="2000" dirty="0">
                <a:ea typeface="Calibri" panose="020F0502020204030204" pitchFamily="34" charset="0"/>
                <a:cs typeface="Times New Roman" panose="02020603050405020304" pitchFamily="18" charset="0"/>
              </a:rPr>
              <a:t> en condiciones de navegación, con su respectivo aparejo completo, dos kayaks y un bote con sus </a:t>
            </a:r>
            <a:r>
              <a:rPr lang="es-AR" sz="2000" dirty="0" smtClean="0">
                <a:ea typeface="Calibri" panose="020F0502020204030204" pitchFamily="34" charset="0"/>
                <a:cs typeface="Times New Roman" panose="02020603050405020304" pitchFamily="18" charset="0"/>
              </a:rPr>
              <a:t>remos para </a:t>
            </a:r>
            <a:r>
              <a:rPr lang="es-AR" sz="2000" dirty="0">
                <a:ea typeface="Calibri" panose="020F0502020204030204" pitchFamily="34" charset="0"/>
                <a:cs typeface="Times New Roman" panose="02020603050405020304" pitchFamily="18" charset="0"/>
              </a:rPr>
              <a:t>poder ser disfrutados por los socios y su familia</a:t>
            </a:r>
            <a:r>
              <a:rPr lang="es-AR" sz="2000" dirty="0" smtClean="0">
                <a:ea typeface="Calibri" panose="020F0502020204030204" pitchFamily="34" charset="0"/>
                <a:cs typeface="Times New Roman" panose="02020603050405020304" pitchFamily="18" charset="0"/>
              </a:rPr>
              <a:t>.</a:t>
            </a:r>
          </a:p>
          <a:p>
            <a:pPr marL="285750" indent="-285750">
              <a:lnSpc>
                <a:spcPct val="107000"/>
              </a:lnSpc>
              <a:spcAft>
                <a:spcPts val="0"/>
              </a:spcAft>
              <a:buFont typeface="Arial" panose="020B0604020202020204" pitchFamily="34" charset="0"/>
              <a:buChar char="•"/>
            </a:pPr>
            <a:r>
              <a:rPr lang="es-AR" sz="2000" dirty="0" err="1" smtClean="0">
                <a:ea typeface="Calibri" panose="020F0502020204030204" pitchFamily="34" charset="0"/>
                <a:cs typeface="Times New Roman" panose="02020603050405020304" pitchFamily="18" charset="0"/>
              </a:rPr>
              <a:t>Construccion</a:t>
            </a:r>
            <a:r>
              <a:rPr lang="es-AR" sz="2000" dirty="0" smtClean="0">
                <a:ea typeface="Calibri" panose="020F0502020204030204" pitchFamily="34" charset="0"/>
                <a:cs typeface="Times New Roman" panose="02020603050405020304" pitchFamily="18" charset="0"/>
              </a:rPr>
              <a:t> de  cancha de  vóley  con  su  respectiva red y  pelota  ,ya  señalizada . </a:t>
            </a:r>
          </a:p>
          <a:p>
            <a:pPr algn="just">
              <a:lnSpc>
                <a:spcPct val="107000"/>
              </a:lnSpc>
              <a:spcAft>
                <a:spcPts val="0"/>
              </a:spcAft>
            </a:pPr>
            <a:endParaRPr lang="es-AR"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endParaRPr lang="es-A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9947666" y="357288"/>
            <a:ext cx="1798476" cy="670618"/>
          </a:xfrm>
          <a:prstGeom prst="rect">
            <a:avLst/>
          </a:prstGeom>
        </p:spPr>
      </p:pic>
    </p:spTree>
    <p:extLst>
      <p:ext uri="{BB962C8B-B14F-4D97-AF65-F5344CB8AC3E}">
        <p14:creationId xmlns:p14="http://schemas.microsoft.com/office/powerpoint/2010/main" val="134580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98156" y="230188"/>
            <a:ext cx="1798476" cy="670618"/>
          </a:xfrm>
          <a:prstGeom prst="rect">
            <a:avLst/>
          </a:prstGeom>
        </p:spPr>
      </p:pic>
      <p:sp>
        <p:nvSpPr>
          <p:cNvPr id="2" name="Título 1"/>
          <p:cNvSpPr>
            <a:spLocks noGrp="1"/>
          </p:cNvSpPr>
          <p:nvPr>
            <p:ph type="title"/>
          </p:nvPr>
        </p:nvSpPr>
        <p:spPr/>
        <p:txBody>
          <a:bodyPr/>
          <a:lstStyle/>
          <a:p>
            <a:endParaRPr lang="es-AR" dirty="0"/>
          </a:p>
        </p:txBody>
      </p:sp>
      <p:sp>
        <p:nvSpPr>
          <p:cNvPr id="3" name="Marcador de contenido 2"/>
          <p:cNvSpPr>
            <a:spLocks noGrp="1"/>
          </p:cNvSpPr>
          <p:nvPr>
            <p:ph idx="1"/>
          </p:nvPr>
        </p:nvSpPr>
        <p:spPr/>
        <p:txBody>
          <a:bodyPr/>
          <a:lstStyle/>
          <a:p>
            <a:pPr marL="0" indent="0" algn="ctr">
              <a:buNone/>
            </a:pPr>
            <a:r>
              <a:rPr lang="es-AR" dirty="0" smtClean="0"/>
              <a:t>La Isla </a:t>
            </a:r>
            <a:r>
              <a:rPr lang="es-AR" dirty="0"/>
              <a:t>Zarate sigue creciendo, teniendo poco a poco un papel</a:t>
            </a:r>
          </a:p>
          <a:p>
            <a:pPr marL="0" indent="0" algn="ctr">
              <a:buNone/>
            </a:pPr>
            <a:r>
              <a:rPr lang="es-AR" dirty="0"/>
              <a:t>muy importante en nuestra vida náutica, no solo como lugar de esparcimiento los fines </a:t>
            </a:r>
            <a:r>
              <a:rPr lang="es-AR" dirty="0" smtClean="0"/>
              <a:t>de semana</a:t>
            </a:r>
            <a:r>
              <a:rPr lang="es-AR" dirty="0"/>
              <a:t>, sino también como una sede más de nuestro querido club.</a:t>
            </a:r>
          </a:p>
          <a:p>
            <a:pPr marL="0" indent="0" algn="ctr">
              <a:buNone/>
            </a:pPr>
            <a:r>
              <a:rPr lang="es-AR" dirty="0"/>
              <a:t>Un lugar privilegiado en el delta que junto a sus componentes naturales nos seduce día </a:t>
            </a:r>
            <a:r>
              <a:rPr lang="es-AR" dirty="0" smtClean="0"/>
              <a:t>a  día </a:t>
            </a:r>
            <a:r>
              <a:rPr lang="es-AR" dirty="0"/>
              <a:t>a formar parte de ella.</a:t>
            </a:r>
          </a:p>
          <a:p>
            <a:endParaRPr lang="es-AR" dirty="0"/>
          </a:p>
        </p:txBody>
      </p:sp>
    </p:spTree>
    <p:extLst>
      <p:ext uri="{BB962C8B-B14F-4D97-AF65-F5344CB8AC3E}">
        <p14:creationId xmlns:p14="http://schemas.microsoft.com/office/powerpoint/2010/main" val="383712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179356" y="25898"/>
            <a:ext cx="1798476" cy="670618"/>
          </a:xfrm>
          <a:prstGeom prst="rect">
            <a:avLst/>
          </a:prstGeom>
        </p:spPr>
      </p:pic>
      <p:sp>
        <p:nvSpPr>
          <p:cNvPr id="2" name="Título 1"/>
          <p:cNvSpPr>
            <a:spLocks noGrp="1"/>
          </p:cNvSpPr>
          <p:nvPr>
            <p:ph type="title"/>
          </p:nvPr>
        </p:nvSpPr>
        <p:spPr/>
        <p:txBody>
          <a:bodyPr/>
          <a:lstStyle/>
          <a:p>
            <a:endParaRPr lang="es-AR" dirty="0"/>
          </a:p>
        </p:txBody>
      </p:sp>
      <p:pic>
        <p:nvPicPr>
          <p:cNvPr id="4" name="Marcador de contenido 3"/>
          <p:cNvPicPr>
            <a:picLocks noGrp="1" noChangeAspect="1"/>
          </p:cNvPicPr>
          <p:nvPr>
            <p:ph idx="1"/>
          </p:nvPr>
        </p:nvPicPr>
        <p:blipFill>
          <a:blip r:embed="rId3"/>
          <a:stretch>
            <a:fillRect/>
          </a:stretch>
        </p:blipFill>
        <p:spPr>
          <a:xfrm>
            <a:off x="838200" y="1309475"/>
            <a:ext cx="3263503" cy="5014120"/>
          </a:xfrm>
          <a:prstGeom prst="rect">
            <a:avLst/>
          </a:prstGeom>
          <a:ln w="57150">
            <a:solidFill>
              <a:schemeClr val="tx1"/>
            </a:solidFill>
          </a:ln>
        </p:spPr>
      </p:pic>
      <p:pic>
        <p:nvPicPr>
          <p:cNvPr id="5" name="Imagen 4"/>
          <p:cNvPicPr>
            <a:picLocks noChangeAspect="1"/>
          </p:cNvPicPr>
          <p:nvPr/>
        </p:nvPicPr>
        <p:blipFill>
          <a:blip r:embed="rId4"/>
          <a:stretch>
            <a:fillRect/>
          </a:stretch>
        </p:blipFill>
        <p:spPr>
          <a:xfrm>
            <a:off x="5006596" y="1332718"/>
            <a:ext cx="3241425" cy="5067278"/>
          </a:xfrm>
          <a:prstGeom prst="rect">
            <a:avLst/>
          </a:prstGeom>
          <a:ln w="57150">
            <a:solidFill>
              <a:schemeClr val="accent1">
                <a:lumMod val="75000"/>
              </a:schemeClr>
            </a:solidFill>
          </a:ln>
        </p:spPr>
      </p:pic>
      <p:pic>
        <p:nvPicPr>
          <p:cNvPr id="6" name="Imagen 5"/>
          <p:cNvPicPr>
            <a:picLocks noChangeAspect="1"/>
          </p:cNvPicPr>
          <p:nvPr/>
        </p:nvPicPr>
        <p:blipFill>
          <a:blip r:embed="rId5"/>
          <a:stretch>
            <a:fillRect/>
          </a:stretch>
        </p:blipFill>
        <p:spPr>
          <a:xfrm>
            <a:off x="8860908" y="1332718"/>
            <a:ext cx="3105779" cy="5067278"/>
          </a:xfrm>
          <a:prstGeom prst="rect">
            <a:avLst/>
          </a:prstGeom>
          <a:ln w="57150">
            <a:solidFill>
              <a:schemeClr val="accent1">
                <a:lumMod val="75000"/>
              </a:schemeClr>
            </a:solidFill>
          </a:ln>
        </p:spPr>
      </p:pic>
    </p:spTree>
    <p:extLst>
      <p:ext uri="{BB962C8B-B14F-4D97-AF65-F5344CB8AC3E}">
        <p14:creationId xmlns:p14="http://schemas.microsoft.com/office/powerpoint/2010/main" val="271246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163755" y="106708"/>
            <a:ext cx="1798476" cy="670618"/>
          </a:xfrm>
          <a:prstGeom prst="rect">
            <a:avLst/>
          </a:prstGeom>
        </p:spPr>
      </p:pic>
      <p:sp>
        <p:nvSpPr>
          <p:cNvPr id="2" name="Título 1"/>
          <p:cNvSpPr>
            <a:spLocks noGrp="1"/>
          </p:cNvSpPr>
          <p:nvPr>
            <p:ph type="title"/>
          </p:nvPr>
        </p:nvSpPr>
        <p:spPr/>
        <p:txBody>
          <a:bodyPr/>
          <a:lstStyle/>
          <a:p>
            <a:endParaRPr lang="es-AR" dirty="0"/>
          </a:p>
        </p:txBody>
      </p:sp>
      <p:pic>
        <p:nvPicPr>
          <p:cNvPr id="4" name="Marcador de contenido 3"/>
          <p:cNvPicPr>
            <a:picLocks noGrp="1" noChangeAspect="1"/>
          </p:cNvPicPr>
          <p:nvPr>
            <p:ph idx="1"/>
          </p:nvPr>
        </p:nvPicPr>
        <p:blipFill>
          <a:blip r:embed="rId3"/>
          <a:stretch>
            <a:fillRect/>
          </a:stretch>
        </p:blipFill>
        <p:spPr>
          <a:xfrm>
            <a:off x="838200" y="1690688"/>
            <a:ext cx="338695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4"/>
          <a:stretch>
            <a:fillRect/>
          </a:stretch>
        </p:blipFill>
        <p:spPr>
          <a:xfrm>
            <a:off x="4721782" y="1690688"/>
            <a:ext cx="3067697" cy="4351338"/>
          </a:xfrm>
          <a:prstGeom prst="rect">
            <a:avLst/>
          </a:prstGeom>
          <a:ln w="57150">
            <a:solidFill>
              <a:schemeClr val="tx1"/>
            </a:solidFill>
          </a:ln>
        </p:spPr>
      </p:pic>
      <p:pic>
        <p:nvPicPr>
          <p:cNvPr id="6" name="Imagen 5"/>
          <p:cNvPicPr>
            <a:picLocks noChangeAspect="1"/>
          </p:cNvPicPr>
          <p:nvPr/>
        </p:nvPicPr>
        <p:blipFill>
          <a:blip r:embed="rId5"/>
          <a:stretch>
            <a:fillRect/>
          </a:stretch>
        </p:blipFill>
        <p:spPr>
          <a:xfrm>
            <a:off x="8020854" y="2270235"/>
            <a:ext cx="3941377" cy="2956033"/>
          </a:xfrm>
          <a:prstGeom prst="rect">
            <a:avLst/>
          </a:prstGeom>
          <a:ln w="57150">
            <a:solidFill>
              <a:schemeClr val="tx1"/>
            </a:solidFill>
          </a:ln>
        </p:spPr>
      </p:pic>
    </p:spTree>
    <p:extLst>
      <p:ext uri="{BB962C8B-B14F-4D97-AF65-F5344CB8AC3E}">
        <p14:creationId xmlns:p14="http://schemas.microsoft.com/office/powerpoint/2010/main" val="306266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098157" y="126586"/>
            <a:ext cx="1798476" cy="670618"/>
          </a:xfrm>
          <a:prstGeom prst="rect">
            <a:avLst/>
          </a:prstGeom>
        </p:spPr>
      </p:pic>
      <p:sp>
        <p:nvSpPr>
          <p:cNvPr id="2" name="Título 1"/>
          <p:cNvSpPr>
            <a:spLocks noGrp="1"/>
          </p:cNvSpPr>
          <p:nvPr>
            <p:ph type="title"/>
          </p:nvPr>
        </p:nvSpPr>
        <p:spPr/>
        <p:txBody>
          <a:bodyPr/>
          <a:lstStyle/>
          <a:p>
            <a:endParaRPr lang="es-AR"/>
          </a:p>
        </p:txBody>
      </p:sp>
      <p:pic>
        <p:nvPicPr>
          <p:cNvPr id="6" name="Marcador de contenido 5"/>
          <p:cNvPicPr>
            <a:picLocks noGrp="1" noChangeAspect="1"/>
          </p:cNvPicPr>
          <p:nvPr>
            <p:ph idx="1"/>
          </p:nvPr>
        </p:nvPicPr>
        <p:blipFill>
          <a:blip r:embed="rId3"/>
          <a:stretch>
            <a:fillRect/>
          </a:stretch>
        </p:blipFill>
        <p:spPr>
          <a:xfrm>
            <a:off x="4464248" y="1410084"/>
            <a:ext cx="3263503" cy="4766879"/>
          </a:xfrm>
          <a:prstGeom prst="rect">
            <a:avLst/>
          </a:prstGeom>
          <a:ln w="57150">
            <a:solidFill>
              <a:schemeClr val="accent1">
                <a:lumMod val="75000"/>
              </a:schemeClr>
            </a:solidFill>
          </a:ln>
        </p:spPr>
      </p:pic>
      <p:pic>
        <p:nvPicPr>
          <p:cNvPr id="5" name="Imagen 4"/>
          <p:cNvPicPr>
            <a:picLocks noChangeAspect="1"/>
          </p:cNvPicPr>
          <p:nvPr/>
        </p:nvPicPr>
        <p:blipFill>
          <a:blip r:embed="rId4"/>
          <a:stretch>
            <a:fillRect/>
          </a:stretch>
        </p:blipFill>
        <p:spPr>
          <a:xfrm>
            <a:off x="662837" y="1410084"/>
            <a:ext cx="3567605" cy="4756807"/>
          </a:xfrm>
          <a:prstGeom prst="rect">
            <a:avLst/>
          </a:prstGeom>
          <a:ln w="57150">
            <a:solidFill>
              <a:schemeClr val="accent1">
                <a:lumMod val="75000"/>
              </a:schemeClr>
            </a:solidFill>
          </a:ln>
        </p:spPr>
      </p:pic>
      <p:pic>
        <p:nvPicPr>
          <p:cNvPr id="7" name="Imagen 6"/>
          <p:cNvPicPr>
            <a:picLocks noChangeAspect="1"/>
          </p:cNvPicPr>
          <p:nvPr/>
        </p:nvPicPr>
        <p:blipFill>
          <a:blip r:embed="rId5"/>
          <a:stretch>
            <a:fillRect/>
          </a:stretch>
        </p:blipFill>
        <p:spPr>
          <a:xfrm>
            <a:off x="8171793" y="1410084"/>
            <a:ext cx="3182007" cy="4756807"/>
          </a:xfrm>
          <a:prstGeom prst="rect">
            <a:avLst/>
          </a:prstGeom>
          <a:ln w="57150">
            <a:solidFill>
              <a:schemeClr val="accent1">
                <a:lumMod val="75000"/>
              </a:schemeClr>
            </a:solidFill>
          </a:ln>
        </p:spPr>
      </p:pic>
    </p:spTree>
    <p:extLst>
      <p:ext uri="{BB962C8B-B14F-4D97-AF65-F5344CB8AC3E}">
        <p14:creationId xmlns:p14="http://schemas.microsoft.com/office/powerpoint/2010/main" val="14554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stretch>
            <a:fillRect/>
          </a:stretch>
        </p:blipFill>
        <p:spPr>
          <a:xfrm>
            <a:off x="10112482" y="230188"/>
            <a:ext cx="1798476" cy="670618"/>
          </a:xfrm>
          <a:prstGeom prst="rect">
            <a:avLst/>
          </a:prstGeom>
        </p:spPr>
      </p:pic>
      <p:sp>
        <p:nvSpPr>
          <p:cNvPr id="2" name="Título 1"/>
          <p:cNvSpPr>
            <a:spLocks noGrp="1"/>
          </p:cNvSpPr>
          <p:nvPr>
            <p:ph type="title"/>
          </p:nvPr>
        </p:nvSpPr>
        <p:spPr/>
        <p:txBody>
          <a:bodyPr/>
          <a:lstStyle/>
          <a:p>
            <a:endParaRPr lang="es-AR" dirty="0"/>
          </a:p>
        </p:txBody>
      </p:sp>
      <p:pic>
        <p:nvPicPr>
          <p:cNvPr id="5" name="zarate  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7800" y="2028027"/>
            <a:ext cx="6096000" cy="3352800"/>
          </a:xfrm>
          <a:prstGeom prst="rect">
            <a:avLst/>
          </a:prstGeom>
        </p:spPr>
      </p:pic>
      <p:sp>
        <p:nvSpPr>
          <p:cNvPr id="6" name="Marcador de contenido 5"/>
          <p:cNvSpPr>
            <a:spLocks noGrp="1"/>
          </p:cNvSpPr>
          <p:nvPr>
            <p:ph idx="1"/>
          </p:nvPr>
        </p:nvSpPr>
        <p:spPr>
          <a:xfrm>
            <a:off x="838200" y="1825625"/>
            <a:ext cx="7927428" cy="50472"/>
          </a:xfrm>
        </p:spPr>
        <p:txBody>
          <a:bodyPr>
            <a:normAutofit fontScale="25000" lnSpcReduction="20000"/>
          </a:bodyPr>
          <a:lstStyle/>
          <a:p>
            <a:endParaRPr lang="es-AR" dirty="0"/>
          </a:p>
        </p:txBody>
      </p:sp>
      <p:pic>
        <p:nvPicPr>
          <p:cNvPr id="7" name="Imagen 6"/>
          <p:cNvPicPr>
            <a:picLocks noChangeAspect="1"/>
          </p:cNvPicPr>
          <p:nvPr/>
        </p:nvPicPr>
        <p:blipFill>
          <a:blip r:embed="rId6"/>
          <a:stretch>
            <a:fillRect/>
          </a:stretch>
        </p:blipFill>
        <p:spPr>
          <a:xfrm>
            <a:off x="281042" y="1027906"/>
            <a:ext cx="4560203" cy="499452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8897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5" name="video 3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944" y="511331"/>
            <a:ext cx="9663772" cy="5315075"/>
          </a:xfrm>
          <a:prstGeom prst="rect">
            <a:avLst/>
          </a:prstGeom>
        </p:spPr>
      </p:pic>
      <p:sp>
        <p:nvSpPr>
          <p:cNvPr id="7" name="Marcador de contenido 6"/>
          <p:cNvSpPr>
            <a:spLocks noGrp="1"/>
          </p:cNvSpPr>
          <p:nvPr>
            <p:ph idx="1"/>
          </p:nvPr>
        </p:nvSpPr>
        <p:spPr>
          <a:xfrm>
            <a:off x="1213944" y="3168869"/>
            <a:ext cx="10139855" cy="3008094"/>
          </a:xfrm>
        </p:spPr>
        <p:txBody>
          <a:bodyPr/>
          <a:lstStyle/>
          <a:p>
            <a:endParaRPr lang="es-AR" dirty="0"/>
          </a:p>
        </p:txBody>
      </p:sp>
    </p:spTree>
    <p:extLst>
      <p:ext uri="{BB962C8B-B14F-4D97-AF65-F5344CB8AC3E}">
        <p14:creationId xmlns:p14="http://schemas.microsoft.com/office/powerpoint/2010/main" val="275492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462</Words>
  <Application>Microsoft Office PowerPoint</Application>
  <PresentationFormat>Panorámica</PresentationFormat>
  <Paragraphs>17</Paragraphs>
  <Slides>10</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Calibri</vt:lpstr>
      <vt:lpstr>Calibri Light</vt:lpstr>
      <vt:lpstr>Times New Roman</vt:lpstr>
      <vt:lpstr>Tema de Office</vt:lpstr>
      <vt:lpstr>ISLA  ZARATE </vt:lpstr>
      <vt:lpstr>Presentación de PowerPoint</vt:lpstr>
      <vt:lpstr>Obras </vt:lpstr>
      <vt:lpstr>Presentación de PowerPoint</vt:lpstr>
      <vt:lpstr>Presentación de PowerPoint</vt:lpstr>
      <vt:lpstr>Presentación de PowerPoint</vt:lpstr>
      <vt:lpstr>Presentación de PowerPoint</vt:lpstr>
      <vt:lpstr>Presentación de PowerPoint</vt:lpstr>
      <vt:lpstr>Presentación de PowerPoint</vt:lpstr>
      <vt:lpstr>LOS  ESPERAMOS  EL  DIA  25 DE  SETIEMBRE Hermanos  Chillado Biaus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Stella Maris Garcia</dc:creator>
  <cp:lastModifiedBy>Stella Maris Garcia</cp:lastModifiedBy>
  <cp:revision>12</cp:revision>
  <dcterms:created xsi:type="dcterms:W3CDTF">2021-08-25T11:11:10Z</dcterms:created>
  <dcterms:modified xsi:type="dcterms:W3CDTF">2021-08-25T21:50:41Z</dcterms:modified>
</cp:coreProperties>
</file>